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328" r:id="rId3"/>
    <p:sldId id="327" r:id="rId4"/>
    <p:sldId id="329" r:id="rId5"/>
    <p:sldId id="330" r:id="rId6"/>
    <p:sldId id="331" r:id="rId7"/>
    <p:sldId id="332" r:id="rId8"/>
    <p:sldId id="33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1234" y="67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up  Dey" userId="13cfe54a-183b-4555-95ea-2145898cb345" providerId="ADAL" clId="{88513779-DB5F-489E-A410-63A570886B80}"/>
    <pc:docChg chg="undo redo custSel addSld delSld modSld sldOrd">
      <pc:chgData name="Arup  Dey" userId="13cfe54a-183b-4555-95ea-2145898cb345" providerId="ADAL" clId="{88513779-DB5F-489E-A410-63A570886B80}" dt="2025-06-02T19:36:26.523" v="1567" actId="207"/>
      <pc:docMkLst>
        <pc:docMk/>
      </pc:docMkLst>
      <pc:sldChg chg="modSp mod">
        <pc:chgData name="Arup  Dey" userId="13cfe54a-183b-4555-95ea-2145898cb345" providerId="ADAL" clId="{88513779-DB5F-489E-A410-63A570886B80}" dt="2025-06-02T14:38:03.427" v="21" actId="1076"/>
        <pc:sldMkLst>
          <pc:docMk/>
          <pc:sldMk cId="403580481" sldId="256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1920014463" sldId="289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3659473393" sldId="291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856707581" sldId="292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3580903483" sldId="293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73325264" sldId="294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1223726922" sldId="304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3073578382" sldId="305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1691677743" sldId="308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2862874942" sldId="318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2302102814" sldId="319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3180479784" sldId="324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1889658292" sldId="326"/>
        </pc:sldMkLst>
      </pc:sldChg>
      <pc:sldChg chg="addSp modSp mod">
        <pc:chgData name="Arup  Dey" userId="13cfe54a-183b-4555-95ea-2145898cb345" providerId="ADAL" clId="{88513779-DB5F-489E-A410-63A570886B80}" dt="2025-06-02T14:50:36.300" v="32" actId="207"/>
        <pc:sldMkLst>
          <pc:docMk/>
          <pc:sldMk cId="1991515610" sldId="327"/>
        </pc:sldMkLst>
      </pc:sldChg>
      <pc:sldChg chg="delSp modSp add mod">
        <pc:chgData name="Arup  Dey" userId="13cfe54a-183b-4555-95ea-2145898cb345" providerId="ADAL" clId="{88513779-DB5F-489E-A410-63A570886B80}" dt="2025-06-02T15:14:52.023" v="154" actId="1076"/>
        <pc:sldMkLst>
          <pc:docMk/>
          <pc:sldMk cId="978050875" sldId="339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2026475791" sldId="339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689360382" sldId="340"/>
        </pc:sldMkLst>
      </pc:sldChg>
      <pc:sldChg chg="addSp delSp modSp add mod">
        <pc:chgData name="Arup  Dey" userId="13cfe54a-183b-4555-95ea-2145898cb345" providerId="ADAL" clId="{88513779-DB5F-489E-A410-63A570886B80}" dt="2025-06-02T15:07:26.880" v="129" actId="1076"/>
        <pc:sldMkLst>
          <pc:docMk/>
          <pc:sldMk cId="3397578327" sldId="340"/>
        </pc:sldMkLst>
      </pc:sldChg>
      <pc:sldChg chg="addSp delSp modSp add mod ord">
        <pc:chgData name="Arup  Dey" userId="13cfe54a-183b-4555-95ea-2145898cb345" providerId="ADAL" clId="{88513779-DB5F-489E-A410-63A570886B80}" dt="2025-06-02T15:15:42.162" v="164" actId="1076"/>
        <pc:sldMkLst>
          <pc:docMk/>
          <pc:sldMk cId="3658864578" sldId="341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4120623632" sldId="341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733575534" sldId="342"/>
        </pc:sldMkLst>
      </pc:sldChg>
      <pc:sldChg chg="addSp delSp modSp add mod modAnim">
        <pc:chgData name="Arup  Dey" userId="13cfe54a-183b-4555-95ea-2145898cb345" providerId="ADAL" clId="{88513779-DB5F-489E-A410-63A570886B80}" dt="2025-06-02T15:54:11.062" v="528" actId="120"/>
        <pc:sldMkLst>
          <pc:docMk/>
          <pc:sldMk cId="2852093950" sldId="342"/>
        </pc:sldMkLst>
      </pc:sldChg>
      <pc:sldChg chg="modSp add mod ord modAnim">
        <pc:chgData name="Arup  Dey" userId="13cfe54a-183b-4555-95ea-2145898cb345" providerId="ADAL" clId="{88513779-DB5F-489E-A410-63A570886B80}" dt="2025-06-02T15:53:36.303" v="525" actId="20577"/>
        <pc:sldMkLst>
          <pc:docMk/>
          <pc:sldMk cId="1585425193" sldId="343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1960596803" sldId="343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3794705640" sldId="344"/>
        </pc:sldMkLst>
      </pc:sldChg>
      <pc:sldChg chg="modSp add del mod modAnim">
        <pc:chgData name="Arup  Dey" userId="13cfe54a-183b-4555-95ea-2145898cb345" providerId="ADAL" clId="{88513779-DB5F-489E-A410-63A570886B80}" dt="2025-06-02T17:40:19.780" v="707" actId="47"/>
        <pc:sldMkLst>
          <pc:docMk/>
          <pc:sldMk cId="4279491303" sldId="344"/>
        </pc:sldMkLst>
      </pc:sldChg>
      <pc:sldChg chg="modSp add mod">
        <pc:chgData name="Arup  Dey" userId="13cfe54a-183b-4555-95ea-2145898cb345" providerId="ADAL" clId="{88513779-DB5F-489E-A410-63A570886B80}" dt="2025-06-02T17:40:42.517" v="720" actId="20577"/>
        <pc:sldMkLst>
          <pc:docMk/>
          <pc:sldMk cId="1484492827" sldId="345"/>
        </pc:sldMkLst>
      </pc:sldChg>
      <pc:sldChg chg="del">
        <pc:chgData name="Arup  Dey" userId="13cfe54a-183b-4555-95ea-2145898cb345" providerId="ADAL" clId="{88513779-DB5F-489E-A410-63A570886B80}" dt="2025-06-02T14:37:06.864" v="15" actId="47"/>
        <pc:sldMkLst>
          <pc:docMk/>
          <pc:sldMk cId="1509456583" sldId="345"/>
        </pc:sldMkLst>
      </pc:sldChg>
      <pc:sldChg chg="addSp modSp add mod">
        <pc:chgData name="Arup  Dey" userId="13cfe54a-183b-4555-95ea-2145898cb345" providerId="ADAL" clId="{88513779-DB5F-489E-A410-63A570886B80}" dt="2025-06-02T18:03:02.106" v="803" actId="1076"/>
        <pc:sldMkLst>
          <pc:docMk/>
          <pc:sldMk cId="3544908299" sldId="346"/>
        </pc:sldMkLst>
      </pc:sldChg>
      <pc:sldChg chg="addSp delSp modSp add mod">
        <pc:chgData name="Arup  Dey" userId="13cfe54a-183b-4555-95ea-2145898cb345" providerId="ADAL" clId="{88513779-DB5F-489E-A410-63A570886B80}" dt="2025-06-02T17:45:00.555" v="737" actId="1076"/>
        <pc:sldMkLst>
          <pc:docMk/>
          <pc:sldMk cId="3962930578" sldId="347"/>
        </pc:sldMkLst>
      </pc:sldChg>
      <pc:sldChg chg="addSp delSp modSp add mod">
        <pc:chgData name="Arup  Dey" userId="13cfe54a-183b-4555-95ea-2145898cb345" providerId="ADAL" clId="{88513779-DB5F-489E-A410-63A570886B80}" dt="2025-06-02T18:08:13.846" v="870" actId="14100"/>
        <pc:sldMkLst>
          <pc:docMk/>
          <pc:sldMk cId="2416651168" sldId="348"/>
        </pc:sldMkLst>
      </pc:sldChg>
      <pc:sldChg chg="delSp modSp add mod">
        <pc:chgData name="Arup  Dey" userId="13cfe54a-183b-4555-95ea-2145898cb345" providerId="ADAL" clId="{88513779-DB5F-489E-A410-63A570886B80}" dt="2025-06-02T18:16:52.052" v="1004" actId="20577"/>
        <pc:sldMkLst>
          <pc:docMk/>
          <pc:sldMk cId="50969274" sldId="349"/>
        </pc:sldMkLst>
      </pc:sldChg>
      <pc:sldChg chg="modSp add mod">
        <pc:chgData name="Arup  Dey" userId="13cfe54a-183b-4555-95ea-2145898cb345" providerId="ADAL" clId="{88513779-DB5F-489E-A410-63A570886B80}" dt="2025-06-02T18:28:52.262" v="1058" actId="20577"/>
        <pc:sldMkLst>
          <pc:docMk/>
          <pc:sldMk cId="3513032816" sldId="350"/>
        </pc:sldMkLst>
      </pc:sldChg>
      <pc:sldChg chg="modSp add mod">
        <pc:chgData name="Arup  Dey" userId="13cfe54a-183b-4555-95ea-2145898cb345" providerId="ADAL" clId="{88513779-DB5F-489E-A410-63A570886B80}" dt="2025-06-02T19:10:42.133" v="1098" actId="20577"/>
        <pc:sldMkLst>
          <pc:docMk/>
          <pc:sldMk cId="124436418" sldId="351"/>
        </pc:sldMkLst>
      </pc:sldChg>
      <pc:sldChg chg="addSp modSp add mod">
        <pc:chgData name="Arup  Dey" userId="13cfe54a-183b-4555-95ea-2145898cb345" providerId="ADAL" clId="{88513779-DB5F-489E-A410-63A570886B80}" dt="2025-06-02T19:17:56.028" v="1189" actId="1076"/>
        <pc:sldMkLst>
          <pc:docMk/>
          <pc:sldMk cId="334277157" sldId="352"/>
        </pc:sldMkLst>
      </pc:sldChg>
      <pc:sldChg chg="delSp modSp add mod">
        <pc:chgData name="Arup  Dey" userId="13cfe54a-183b-4555-95ea-2145898cb345" providerId="ADAL" clId="{88513779-DB5F-489E-A410-63A570886B80}" dt="2025-06-02T19:22:29.984" v="1228"/>
        <pc:sldMkLst>
          <pc:docMk/>
          <pc:sldMk cId="3668716411" sldId="353"/>
        </pc:sldMkLst>
      </pc:sldChg>
      <pc:sldChg chg="delSp modSp add mod ord">
        <pc:chgData name="Arup  Dey" userId="13cfe54a-183b-4555-95ea-2145898cb345" providerId="ADAL" clId="{88513779-DB5F-489E-A410-63A570886B80}" dt="2025-06-02T19:29:13.886" v="1405" actId="207"/>
        <pc:sldMkLst>
          <pc:docMk/>
          <pc:sldMk cId="323714765" sldId="354"/>
        </pc:sldMkLst>
      </pc:sldChg>
      <pc:sldChg chg="modSp add del mod">
        <pc:chgData name="Arup  Dey" userId="13cfe54a-183b-4555-95ea-2145898cb345" providerId="ADAL" clId="{88513779-DB5F-489E-A410-63A570886B80}" dt="2025-06-02T19:22:37.327" v="1229" actId="47"/>
        <pc:sldMkLst>
          <pc:docMk/>
          <pc:sldMk cId="1935936679" sldId="354"/>
        </pc:sldMkLst>
      </pc:sldChg>
      <pc:sldChg chg="modSp add mod">
        <pc:chgData name="Arup  Dey" userId="13cfe54a-183b-4555-95ea-2145898cb345" providerId="ADAL" clId="{88513779-DB5F-489E-A410-63A570886B80}" dt="2025-06-02T19:36:26.523" v="1567" actId="207"/>
        <pc:sldMkLst>
          <pc:docMk/>
          <pc:sldMk cId="2539235574" sldId="355"/>
        </pc:sldMkLst>
      </pc:sldChg>
    </pc:docChg>
  </pc:docChgLst>
  <pc:docChgLst>
    <pc:chgData name="Arup  Dey" userId="13cfe54a-183b-4555-95ea-2145898cb345" providerId="ADAL" clId="{75C3C1CF-D827-471C-939B-EE033E9D7D59}"/>
    <pc:docChg chg="modSld">
      <pc:chgData name="Arup  Dey" userId="13cfe54a-183b-4555-95ea-2145898cb345" providerId="ADAL" clId="{75C3C1CF-D827-471C-939B-EE033E9D7D59}" dt="2025-09-02T03:22:10.079" v="1" actId="20577"/>
      <pc:docMkLst>
        <pc:docMk/>
      </pc:docMkLst>
      <pc:sldChg chg="modSp mod">
        <pc:chgData name="Arup  Dey" userId="13cfe54a-183b-4555-95ea-2145898cb345" providerId="ADAL" clId="{75C3C1CF-D827-471C-939B-EE033E9D7D59}" dt="2025-09-02T03:22:10.079" v="1" actId="20577"/>
        <pc:sldMkLst>
          <pc:docMk/>
          <pc:sldMk cId="209834545" sldId="333"/>
        </pc:sldMkLst>
        <pc:spChg chg="mod">
          <ac:chgData name="Arup  Dey" userId="13cfe54a-183b-4555-95ea-2145898cb345" providerId="ADAL" clId="{75C3C1CF-D827-471C-939B-EE033E9D7D59}" dt="2025-09-02T03:22:10.079" v="1" actId="20577"/>
          <ac:spMkLst>
            <pc:docMk/>
            <pc:sldMk cId="209834545" sldId="333"/>
            <ac:spMk id="5" creationId="{025177F1-82EA-0D8B-36E2-4949557BC4FC}"/>
          </ac:spMkLst>
        </pc:spChg>
      </pc:sldChg>
    </pc:docChg>
  </pc:docChgLst>
  <pc:docChgLst>
    <pc:chgData name="Arup  Dey" userId="13cfe54a-183b-4555-95ea-2145898cb345" providerId="ADAL" clId="{35AA80F0-9AA3-4D0D-A12A-F2BB62D1FCDD}"/>
    <pc:docChg chg="undo redo custSel addSld delSld modSld sldOrd">
      <pc:chgData name="Arup  Dey" userId="13cfe54a-183b-4555-95ea-2145898cb345" providerId="ADAL" clId="{35AA80F0-9AA3-4D0D-A12A-F2BB62D1FCDD}" dt="2025-06-06T18:51:05.938" v="2906" actId="20577"/>
      <pc:docMkLst>
        <pc:docMk/>
      </pc:docMkLst>
      <pc:sldChg chg="modSp mod">
        <pc:chgData name="Arup  Dey" userId="13cfe54a-183b-4555-95ea-2145898cb345" providerId="ADAL" clId="{35AA80F0-9AA3-4D0D-A12A-F2BB62D1FCDD}" dt="2025-06-05T13:26:45.241" v="15" actId="20577"/>
        <pc:sldMkLst>
          <pc:docMk/>
          <pc:sldMk cId="403580481" sldId="256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282845141" sldId="307"/>
        </pc:sldMkLst>
      </pc:sldChg>
      <pc:sldChg chg="addSp delSp modSp mod delAnim">
        <pc:chgData name="Arup  Dey" userId="13cfe54a-183b-4555-95ea-2145898cb345" providerId="ADAL" clId="{35AA80F0-9AA3-4D0D-A12A-F2BB62D1FCDD}" dt="2025-06-05T14:53:31.847" v="570" actId="208"/>
        <pc:sldMkLst>
          <pc:docMk/>
          <pc:sldMk cId="1991515610" sldId="327"/>
        </pc:sldMkLst>
      </pc:sldChg>
      <pc:sldChg chg="addSp delSp modSp add mod">
        <pc:chgData name="Arup  Dey" userId="13cfe54a-183b-4555-95ea-2145898cb345" providerId="ADAL" clId="{35AA80F0-9AA3-4D0D-A12A-F2BB62D1FCDD}" dt="2025-06-05T15:25:02.948" v="617" actId="1076"/>
        <pc:sldMkLst>
          <pc:docMk/>
          <pc:sldMk cId="3907511301" sldId="328"/>
        </pc:sldMkLst>
      </pc:sldChg>
      <pc:sldChg chg="modSp add mod modAnim">
        <pc:chgData name="Arup  Dey" userId="13cfe54a-183b-4555-95ea-2145898cb345" providerId="ADAL" clId="{35AA80F0-9AA3-4D0D-A12A-F2BB62D1FCDD}" dt="2025-06-05T15:29:23.481" v="759"/>
        <pc:sldMkLst>
          <pc:docMk/>
          <pc:sldMk cId="4107342918" sldId="329"/>
        </pc:sldMkLst>
      </pc:sldChg>
      <pc:sldChg chg="addSp delSp modSp add mod modAnim">
        <pc:chgData name="Arup  Dey" userId="13cfe54a-183b-4555-95ea-2145898cb345" providerId="ADAL" clId="{35AA80F0-9AA3-4D0D-A12A-F2BB62D1FCDD}" dt="2025-06-05T15:44:30.733" v="852"/>
        <pc:sldMkLst>
          <pc:docMk/>
          <pc:sldMk cId="19800700" sldId="330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132403324" sldId="331"/>
        </pc:sldMkLst>
      </pc:sldChg>
      <pc:sldChg chg="delSp modSp add mod delAnim modAnim">
        <pc:chgData name="Arup  Dey" userId="13cfe54a-183b-4555-95ea-2145898cb345" providerId="ADAL" clId="{35AA80F0-9AA3-4D0D-A12A-F2BB62D1FCDD}" dt="2025-06-05T15:50:42.489" v="885" actId="255"/>
        <pc:sldMkLst>
          <pc:docMk/>
          <pc:sldMk cId="1687977169" sldId="331"/>
        </pc:sldMkLst>
      </pc:sldChg>
      <pc:sldChg chg="addSp modSp add mod modAnim">
        <pc:chgData name="Arup  Dey" userId="13cfe54a-183b-4555-95ea-2145898cb345" providerId="ADAL" clId="{35AA80F0-9AA3-4D0D-A12A-F2BB62D1FCDD}" dt="2025-06-05T15:58:35.184" v="1051" actId="20577"/>
        <pc:sldMkLst>
          <pc:docMk/>
          <pc:sldMk cId="1533649909" sldId="332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2282343091" sldId="332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2480851027" sldId="333"/>
        </pc:sldMkLst>
      </pc:sldChg>
      <pc:sldChg chg="addSp delSp modSp add mod modAnim">
        <pc:chgData name="Arup  Dey" userId="13cfe54a-183b-4555-95ea-2145898cb345" providerId="ADAL" clId="{35AA80F0-9AA3-4D0D-A12A-F2BB62D1FCDD}" dt="2025-06-05T16:00:14.014" v="1065" actId="1076"/>
        <pc:sldMkLst>
          <pc:docMk/>
          <pc:sldMk cId="4266075154" sldId="333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187404205" sldId="334"/>
        </pc:sldMkLst>
      </pc:sldChg>
      <pc:sldChg chg="modSp add mod ord modAnim">
        <pc:chgData name="Arup  Dey" userId="13cfe54a-183b-4555-95ea-2145898cb345" providerId="ADAL" clId="{35AA80F0-9AA3-4D0D-A12A-F2BB62D1FCDD}" dt="2025-06-06T16:55:14.076" v="2233" actId="20577"/>
        <pc:sldMkLst>
          <pc:docMk/>
          <pc:sldMk cId="3983630964" sldId="334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330290011" sldId="335"/>
        </pc:sldMkLst>
      </pc:sldChg>
      <pc:sldChg chg="addSp modSp add mod modAnim">
        <pc:chgData name="Arup  Dey" userId="13cfe54a-183b-4555-95ea-2145898cb345" providerId="ADAL" clId="{35AA80F0-9AA3-4D0D-A12A-F2BB62D1FCDD}" dt="2025-06-05T16:51:47.486" v="1522"/>
        <pc:sldMkLst>
          <pc:docMk/>
          <pc:sldMk cId="3115082801" sldId="335"/>
        </pc:sldMkLst>
      </pc:sldChg>
      <pc:sldChg chg="modSp add mod ord">
        <pc:chgData name="Arup  Dey" userId="13cfe54a-183b-4555-95ea-2145898cb345" providerId="ADAL" clId="{35AA80F0-9AA3-4D0D-A12A-F2BB62D1FCDD}" dt="2025-06-06T15:34:53.306" v="1853" actId="20577"/>
        <pc:sldMkLst>
          <pc:docMk/>
          <pc:sldMk cId="2051003747" sldId="336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2723713802" sldId="336"/>
        </pc:sldMkLst>
      </pc:sldChg>
      <pc:sldChg chg="addSp delSp modSp add mod">
        <pc:chgData name="Arup  Dey" userId="13cfe54a-183b-4555-95ea-2145898cb345" providerId="ADAL" clId="{35AA80F0-9AA3-4D0D-A12A-F2BB62D1FCDD}" dt="2025-06-05T17:32:54.124" v="1751" actId="1076"/>
        <pc:sldMkLst>
          <pc:docMk/>
          <pc:sldMk cId="460108301" sldId="337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2696595219" sldId="337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836486215" sldId="338"/>
        </pc:sldMkLst>
      </pc:sldChg>
      <pc:sldChg chg="modSp add mod modAnim">
        <pc:chgData name="Arup  Dey" userId="13cfe54a-183b-4555-95ea-2145898cb345" providerId="ADAL" clId="{35AA80F0-9AA3-4D0D-A12A-F2BB62D1FCDD}" dt="2025-06-05T17:36:56.565" v="1798"/>
        <pc:sldMkLst>
          <pc:docMk/>
          <pc:sldMk cId="1499971749" sldId="338"/>
        </pc:sldMkLst>
      </pc:sldChg>
      <pc:sldChg chg="add del">
        <pc:chgData name="Arup  Dey" userId="13cfe54a-183b-4555-95ea-2145898cb345" providerId="ADAL" clId="{35AA80F0-9AA3-4D0D-A12A-F2BB62D1FCDD}" dt="2025-06-05T17:31:45.997" v="1744" actId="47"/>
        <pc:sldMkLst>
          <pc:docMk/>
          <pc:sldMk cId="3540028577" sldId="338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978050875" sldId="339"/>
        </pc:sldMkLst>
      </pc:sldChg>
      <pc:sldChg chg="addSp delSp modSp add mod">
        <pc:chgData name="Arup  Dey" userId="13cfe54a-183b-4555-95ea-2145898cb345" providerId="ADAL" clId="{35AA80F0-9AA3-4D0D-A12A-F2BB62D1FCDD}" dt="2025-06-06T15:36:50.752" v="1870" actId="1076"/>
        <pc:sldMkLst>
          <pc:docMk/>
          <pc:sldMk cId="3527316089" sldId="339"/>
        </pc:sldMkLst>
      </pc:sldChg>
      <pc:sldChg chg="addSp modSp add mod modAnim">
        <pc:chgData name="Arup  Dey" userId="13cfe54a-183b-4555-95ea-2145898cb345" providerId="ADAL" clId="{35AA80F0-9AA3-4D0D-A12A-F2BB62D1FCDD}" dt="2025-06-06T15:49:07.567" v="1967" actId="1076"/>
        <pc:sldMkLst>
          <pc:docMk/>
          <pc:sldMk cId="1148973975" sldId="340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3397578327" sldId="340"/>
        </pc:sldMkLst>
      </pc:sldChg>
      <pc:sldChg chg="addSp delSp modSp add mod">
        <pc:chgData name="Arup  Dey" userId="13cfe54a-183b-4555-95ea-2145898cb345" providerId="ADAL" clId="{35AA80F0-9AA3-4D0D-A12A-F2BB62D1FCDD}" dt="2025-06-06T16:18:40.134" v="2071" actId="207"/>
        <pc:sldMkLst>
          <pc:docMk/>
          <pc:sldMk cId="3531935776" sldId="341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3658864578" sldId="341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2852093950" sldId="342"/>
        </pc:sldMkLst>
      </pc:sldChg>
      <pc:sldChg chg="addSp delSp modSp add mod">
        <pc:chgData name="Arup  Dey" userId="13cfe54a-183b-4555-95ea-2145898cb345" providerId="ADAL" clId="{35AA80F0-9AA3-4D0D-A12A-F2BB62D1FCDD}" dt="2025-06-06T16:28:35.039" v="2106" actId="208"/>
        <pc:sldMkLst>
          <pc:docMk/>
          <pc:sldMk cId="4010683354" sldId="342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1585425193" sldId="343"/>
        </pc:sldMkLst>
      </pc:sldChg>
      <pc:sldChg chg="addSp delSp modSp add mod ord modAnim">
        <pc:chgData name="Arup  Dey" userId="13cfe54a-183b-4555-95ea-2145898cb345" providerId="ADAL" clId="{35AA80F0-9AA3-4D0D-A12A-F2BB62D1FCDD}" dt="2025-06-06T16:43:56.425" v="2199"/>
        <pc:sldMkLst>
          <pc:docMk/>
          <pc:sldMk cId="3592947820" sldId="343"/>
        </pc:sldMkLst>
      </pc:sldChg>
      <pc:sldChg chg="delSp modSp add mod ord">
        <pc:chgData name="Arup  Dey" userId="13cfe54a-183b-4555-95ea-2145898cb345" providerId="ADAL" clId="{35AA80F0-9AA3-4D0D-A12A-F2BB62D1FCDD}" dt="2025-06-06T17:04:36.880" v="2416" actId="207"/>
        <pc:sldMkLst>
          <pc:docMk/>
          <pc:sldMk cId="4169982046" sldId="344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1484492827" sldId="345"/>
        </pc:sldMkLst>
      </pc:sldChg>
      <pc:sldChg chg="addSp delSp modSp add mod">
        <pc:chgData name="Arup  Dey" userId="13cfe54a-183b-4555-95ea-2145898cb345" providerId="ADAL" clId="{35AA80F0-9AA3-4D0D-A12A-F2BB62D1FCDD}" dt="2025-06-06T18:45:39.721" v="2768" actId="20577"/>
        <pc:sldMkLst>
          <pc:docMk/>
          <pc:sldMk cId="2961957473" sldId="345"/>
        </pc:sldMkLst>
      </pc:sldChg>
      <pc:sldChg chg="addSp delSp modSp add mod">
        <pc:chgData name="Arup  Dey" userId="13cfe54a-183b-4555-95ea-2145898cb345" providerId="ADAL" clId="{35AA80F0-9AA3-4D0D-A12A-F2BB62D1FCDD}" dt="2025-06-06T18:45:54.373" v="2772" actId="6549"/>
        <pc:sldMkLst>
          <pc:docMk/>
          <pc:sldMk cId="3019352812" sldId="346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3544908299" sldId="346"/>
        </pc:sldMkLst>
      </pc:sldChg>
      <pc:sldChg chg="delSp modSp add mod">
        <pc:chgData name="Arup  Dey" userId="13cfe54a-183b-4555-95ea-2145898cb345" providerId="ADAL" clId="{35AA80F0-9AA3-4D0D-A12A-F2BB62D1FCDD}" dt="2025-06-06T18:33:47.592" v="2634" actId="20577"/>
        <pc:sldMkLst>
          <pc:docMk/>
          <pc:sldMk cId="2902847893" sldId="347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3962930578" sldId="347"/>
        </pc:sldMkLst>
      </pc:sldChg>
      <pc:sldChg chg="delSp modSp add mod ord">
        <pc:chgData name="Arup  Dey" userId="13cfe54a-183b-4555-95ea-2145898cb345" providerId="ADAL" clId="{35AA80F0-9AA3-4D0D-A12A-F2BB62D1FCDD}" dt="2025-06-06T18:51:05.938" v="2906" actId="20577"/>
        <pc:sldMkLst>
          <pc:docMk/>
          <pc:sldMk cId="1392967297" sldId="348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2416651168" sldId="348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50969274" sldId="349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3513032816" sldId="350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124436418" sldId="351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334277157" sldId="352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3668716411" sldId="353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323714765" sldId="354"/>
        </pc:sldMkLst>
      </pc:sldChg>
      <pc:sldChg chg="del">
        <pc:chgData name="Arup  Dey" userId="13cfe54a-183b-4555-95ea-2145898cb345" providerId="ADAL" clId="{35AA80F0-9AA3-4D0D-A12A-F2BB62D1FCDD}" dt="2025-06-05T13:26:40.526" v="13" actId="47"/>
        <pc:sldMkLst>
          <pc:docMk/>
          <pc:sldMk cId="2539235574" sldId="355"/>
        </pc:sldMkLst>
      </pc:sldChg>
    </pc:docChg>
  </pc:docChgLst>
  <pc:docChgLst>
    <pc:chgData name="Arup  Dey" userId="13cfe54a-183b-4555-95ea-2145898cb345" providerId="ADAL" clId="{0C1913F8-D6A8-45FF-978A-76EE71728C1D}"/>
    <pc:docChg chg="undo redo custSel addSld delSld modSld sldOrd">
      <pc:chgData name="Arup  Dey" userId="13cfe54a-183b-4555-95ea-2145898cb345" providerId="ADAL" clId="{0C1913F8-D6A8-45FF-978A-76EE71728C1D}" dt="2025-06-09T14:20:10.099" v="586" actId="113"/>
      <pc:docMkLst>
        <pc:docMk/>
      </pc:docMkLst>
      <pc:sldChg chg="modSp mod">
        <pc:chgData name="Arup  Dey" userId="13cfe54a-183b-4555-95ea-2145898cb345" providerId="ADAL" clId="{0C1913F8-D6A8-45FF-978A-76EE71728C1D}" dt="2025-06-09T13:15:25.565" v="21" actId="14100"/>
        <pc:sldMkLst>
          <pc:docMk/>
          <pc:sldMk cId="403580481" sldId="256"/>
        </pc:sldMkLst>
      </pc:sldChg>
      <pc:sldChg chg="addSp delSp modSp mod ord">
        <pc:chgData name="Arup  Dey" userId="13cfe54a-183b-4555-95ea-2145898cb345" providerId="ADAL" clId="{0C1913F8-D6A8-45FF-978A-76EE71728C1D}" dt="2025-06-09T13:29:17.476" v="147" actId="14100"/>
        <pc:sldMkLst>
          <pc:docMk/>
          <pc:sldMk cId="1991515610" sldId="327"/>
        </pc:sldMkLst>
      </pc:sldChg>
      <pc:sldChg chg="addSp delSp modSp add mod">
        <pc:chgData name="Arup  Dey" userId="13cfe54a-183b-4555-95ea-2145898cb345" providerId="ADAL" clId="{0C1913F8-D6A8-45FF-978A-76EE71728C1D}" dt="2025-06-09T13:27:04.233" v="112" actId="1076"/>
        <pc:sldMkLst>
          <pc:docMk/>
          <pc:sldMk cId="1455118152" sldId="328"/>
        </pc:sldMkLst>
      </pc:sldChg>
      <pc:sldChg chg="del">
        <pc:chgData name="Arup  Dey" userId="13cfe54a-183b-4555-95ea-2145898cb345" providerId="ADAL" clId="{0C1913F8-D6A8-45FF-978A-76EE71728C1D}" dt="2025-06-09T13:14:27.143" v="0" actId="47"/>
        <pc:sldMkLst>
          <pc:docMk/>
          <pc:sldMk cId="3907511301" sldId="328"/>
        </pc:sldMkLst>
      </pc:sldChg>
      <pc:sldChg chg="addSp delSp modSp add mod">
        <pc:chgData name="Arup  Dey" userId="13cfe54a-183b-4555-95ea-2145898cb345" providerId="ADAL" clId="{0C1913F8-D6A8-45FF-978A-76EE71728C1D}" dt="2025-06-09T13:38:00.521" v="232" actId="20577"/>
        <pc:sldMkLst>
          <pc:docMk/>
          <pc:sldMk cId="3940730757" sldId="329"/>
        </pc:sldMkLst>
      </pc:sldChg>
      <pc:sldChg chg="del">
        <pc:chgData name="Arup  Dey" userId="13cfe54a-183b-4555-95ea-2145898cb345" providerId="ADAL" clId="{0C1913F8-D6A8-45FF-978A-76EE71728C1D}" dt="2025-06-09T13:14:27.143" v="0" actId="47"/>
        <pc:sldMkLst>
          <pc:docMk/>
          <pc:sldMk cId="4107342918" sldId="329"/>
        </pc:sldMkLst>
      </pc:sldChg>
      <pc:sldChg chg="del">
        <pc:chgData name="Arup  Dey" userId="13cfe54a-183b-4555-95ea-2145898cb345" providerId="ADAL" clId="{0C1913F8-D6A8-45FF-978A-76EE71728C1D}" dt="2025-06-09T13:14:27.143" v="0" actId="47"/>
        <pc:sldMkLst>
          <pc:docMk/>
          <pc:sldMk cId="19800700" sldId="330"/>
        </pc:sldMkLst>
      </pc:sldChg>
      <pc:sldChg chg="addSp delSp modSp add mod ord">
        <pc:chgData name="Arup  Dey" userId="13cfe54a-183b-4555-95ea-2145898cb345" providerId="ADAL" clId="{0C1913F8-D6A8-45FF-978A-76EE71728C1D}" dt="2025-06-09T13:53:39.383" v="269" actId="207"/>
        <pc:sldMkLst>
          <pc:docMk/>
          <pc:sldMk cId="512989169" sldId="330"/>
        </pc:sldMkLst>
      </pc:sldChg>
      <pc:sldChg chg="del">
        <pc:chgData name="Arup  Dey" userId="13cfe54a-183b-4555-95ea-2145898cb345" providerId="ADAL" clId="{0C1913F8-D6A8-45FF-978A-76EE71728C1D}" dt="2025-06-09T13:14:27.143" v="0" actId="47"/>
        <pc:sldMkLst>
          <pc:docMk/>
          <pc:sldMk cId="1687977169" sldId="331"/>
        </pc:sldMkLst>
      </pc:sldChg>
      <pc:sldChg chg="addSp delSp modSp add mod modAnim">
        <pc:chgData name="Arup  Dey" userId="13cfe54a-183b-4555-95ea-2145898cb345" providerId="ADAL" clId="{0C1913F8-D6A8-45FF-978A-76EE71728C1D}" dt="2025-06-09T14:11:11.870" v="339" actId="1037"/>
        <pc:sldMkLst>
          <pc:docMk/>
          <pc:sldMk cId="3033592983" sldId="331"/>
        </pc:sldMkLst>
      </pc:sldChg>
      <pc:sldChg chg="del">
        <pc:chgData name="Arup  Dey" userId="13cfe54a-183b-4555-95ea-2145898cb345" providerId="ADAL" clId="{0C1913F8-D6A8-45FF-978A-76EE71728C1D}" dt="2025-06-09T13:14:27.143" v="0" actId="47"/>
        <pc:sldMkLst>
          <pc:docMk/>
          <pc:sldMk cId="1533649909" sldId="332"/>
        </pc:sldMkLst>
      </pc:sldChg>
      <pc:sldChg chg="delSp modSp add mod delAnim modAnim">
        <pc:chgData name="Arup  Dey" userId="13cfe54a-183b-4555-95ea-2145898cb345" providerId="ADAL" clId="{0C1913F8-D6A8-45FF-978A-76EE71728C1D}" dt="2025-06-09T14:18:42.128" v="529"/>
        <pc:sldMkLst>
          <pc:docMk/>
          <pc:sldMk cId="3488366388" sldId="332"/>
        </pc:sldMkLst>
      </pc:sldChg>
      <pc:sldChg chg="delSp modSp add mod">
        <pc:chgData name="Arup  Dey" userId="13cfe54a-183b-4555-95ea-2145898cb345" providerId="ADAL" clId="{0C1913F8-D6A8-45FF-978A-76EE71728C1D}" dt="2025-06-09T14:20:10.099" v="586" actId="113"/>
        <pc:sldMkLst>
          <pc:docMk/>
          <pc:sldMk cId="209834545" sldId="333"/>
        </pc:sldMkLst>
      </pc:sldChg>
      <pc:sldChg chg="del">
        <pc:chgData name="Arup  Dey" userId="13cfe54a-183b-4555-95ea-2145898cb345" providerId="ADAL" clId="{0C1913F8-D6A8-45FF-978A-76EE71728C1D}" dt="2025-06-09T13:14:27.143" v="0" actId="47"/>
        <pc:sldMkLst>
          <pc:docMk/>
          <pc:sldMk cId="4266075154" sldId="333"/>
        </pc:sldMkLst>
      </pc:sldChg>
      <pc:sldChg chg="del">
        <pc:chgData name="Arup  Dey" userId="13cfe54a-183b-4555-95ea-2145898cb345" providerId="ADAL" clId="{0C1913F8-D6A8-45FF-978A-76EE71728C1D}" dt="2025-06-09T13:14:27.143" v="0" actId="47"/>
        <pc:sldMkLst>
          <pc:docMk/>
          <pc:sldMk cId="3983630964" sldId="334"/>
        </pc:sldMkLst>
      </pc:sldChg>
      <pc:sldChg chg="del">
        <pc:chgData name="Arup  Dey" userId="13cfe54a-183b-4555-95ea-2145898cb345" providerId="ADAL" clId="{0C1913F8-D6A8-45FF-978A-76EE71728C1D}" dt="2025-06-09T13:14:27.143" v="0" actId="47"/>
        <pc:sldMkLst>
          <pc:docMk/>
          <pc:sldMk cId="3115082801" sldId="335"/>
        </pc:sldMkLst>
      </pc:sldChg>
      <pc:sldChg chg="del">
        <pc:chgData name="Arup  Dey" userId="13cfe54a-183b-4555-95ea-2145898cb345" providerId="ADAL" clId="{0C1913F8-D6A8-45FF-978A-76EE71728C1D}" dt="2025-06-09T13:14:27.143" v="0" actId="47"/>
        <pc:sldMkLst>
          <pc:docMk/>
          <pc:sldMk cId="2051003747" sldId="336"/>
        </pc:sldMkLst>
      </pc:sldChg>
      <pc:sldChg chg="del">
        <pc:chgData name="Arup  Dey" userId="13cfe54a-183b-4555-95ea-2145898cb345" providerId="ADAL" clId="{0C1913F8-D6A8-45FF-978A-76EE71728C1D}" dt="2025-06-09T13:14:27.143" v="0" actId="47"/>
        <pc:sldMkLst>
          <pc:docMk/>
          <pc:sldMk cId="460108301" sldId="337"/>
        </pc:sldMkLst>
      </pc:sldChg>
      <pc:sldChg chg="del">
        <pc:chgData name="Arup  Dey" userId="13cfe54a-183b-4555-95ea-2145898cb345" providerId="ADAL" clId="{0C1913F8-D6A8-45FF-978A-76EE71728C1D}" dt="2025-06-09T13:14:27.143" v="0" actId="47"/>
        <pc:sldMkLst>
          <pc:docMk/>
          <pc:sldMk cId="1499971749" sldId="338"/>
        </pc:sldMkLst>
      </pc:sldChg>
      <pc:sldChg chg="del">
        <pc:chgData name="Arup  Dey" userId="13cfe54a-183b-4555-95ea-2145898cb345" providerId="ADAL" clId="{0C1913F8-D6A8-45FF-978A-76EE71728C1D}" dt="2025-06-09T13:14:27.143" v="0" actId="47"/>
        <pc:sldMkLst>
          <pc:docMk/>
          <pc:sldMk cId="3527316089" sldId="339"/>
        </pc:sldMkLst>
      </pc:sldChg>
      <pc:sldChg chg="del">
        <pc:chgData name="Arup  Dey" userId="13cfe54a-183b-4555-95ea-2145898cb345" providerId="ADAL" clId="{0C1913F8-D6A8-45FF-978A-76EE71728C1D}" dt="2025-06-09T13:14:27.143" v="0" actId="47"/>
        <pc:sldMkLst>
          <pc:docMk/>
          <pc:sldMk cId="1148973975" sldId="340"/>
        </pc:sldMkLst>
      </pc:sldChg>
      <pc:sldChg chg="del">
        <pc:chgData name="Arup  Dey" userId="13cfe54a-183b-4555-95ea-2145898cb345" providerId="ADAL" clId="{0C1913F8-D6A8-45FF-978A-76EE71728C1D}" dt="2025-06-09T13:14:27.143" v="0" actId="47"/>
        <pc:sldMkLst>
          <pc:docMk/>
          <pc:sldMk cId="3531935776" sldId="341"/>
        </pc:sldMkLst>
      </pc:sldChg>
      <pc:sldChg chg="del">
        <pc:chgData name="Arup  Dey" userId="13cfe54a-183b-4555-95ea-2145898cb345" providerId="ADAL" clId="{0C1913F8-D6A8-45FF-978A-76EE71728C1D}" dt="2025-06-09T13:14:27.143" v="0" actId="47"/>
        <pc:sldMkLst>
          <pc:docMk/>
          <pc:sldMk cId="4010683354" sldId="342"/>
        </pc:sldMkLst>
      </pc:sldChg>
      <pc:sldChg chg="del">
        <pc:chgData name="Arup  Dey" userId="13cfe54a-183b-4555-95ea-2145898cb345" providerId="ADAL" clId="{0C1913F8-D6A8-45FF-978A-76EE71728C1D}" dt="2025-06-09T13:14:27.143" v="0" actId="47"/>
        <pc:sldMkLst>
          <pc:docMk/>
          <pc:sldMk cId="3592947820" sldId="343"/>
        </pc:sldMkLst>
      </pc:sldChg>
      <pc:sldChg chg="del">
        <pc:chgData name="Arup  Dey" userId="13cfe54a-183b-4555-95ea-2145898cb345" providerId="ADAL" clId="{0C1913F8-D6A8-45FF-978A-76EE71728C1D}" dt="2025-06-09T13:14:27.143" v="0" actId="47"/>
        <pc:sldMkLst>
          <pc:docMk/>
          <pc:sldMk cId="4169982046" sldId="344"/>
        </pc:sldMkLst>
      </pc:sldChg>
      <pc:sldChg chg="del">
        <pc:chgData name="Arup  Dey" userId="13cfe54a-183b-4555-95ea-2145898cb345" providerId="ADAL" clId="{0C1913F8-D6A8-45FF-978A-76EE71728C1D}" dt="2025-06-09T13:14:27.143" v="0" actId="47"/>
        <pc:sldMkLst>
          <pc:docMk/>
          <pc:sldMk cId="2961957473" sldId="345"/>
        </pc:sldMkLst>
      </pc:sldChg>
      <pc:sldChg chg="del">
        <pc:chgData name="Arup  Dey" userId="13cfe54a-183b-4555-95ea-2145898cb345" providerId="ADAL" clId="{0C1913F8-D6A8-45FF-978A-76EE71728C1D}" dt="2025-06-09T13:14:27.143" v="0" actId="47"/>
        <pc:sldMkLst>
          <pc:docMk/>
          <pc:sldMk cId="3019352812" sldId="346"/>
        </pc:sldMkLst>
      </pc:sldChg>
      <pc:sldChg chg="del">
        <pc:chgData name="Arup  Dey" userId="13cfe54a-183b-4555-95ea-2145898cb345" providerId="ADAL" clId="{0C1913F8-D6A8-45FF-978A-76EE71728C1D}" dt="2025-06-09T13:14:27.143" v="0" actId="47"/>
        <pc:sldMkLst>
          <pc:docMk/>
          <pc:sldMk cId="2902847893" sldId="347"/>
        </pc:sldMkLst>
      </pc:sldChg>
      <pc:sldChg chg="del">
        <pc:chgData name="Arup  Dey" userId="13cfe54a-183b-4555-95ea-2145898cb345" providerId="ADAL" clId="{0C1913F8-D6A8-45FF-978A-76EE71728C1D}" dt="2025-06-09T13:14:27.143" v="0" actId="47"/>
        <pc:sldMkLst>
          <pc:docMk/>
          <pc:sldMk cId="1392967297" sldId="348"/>
        </pc:sldMkLst>
      </pc:sldChg>
    </pc:docChg>
  </pc:docChgLst>
  <pc:docChgLst>
    <pc:chgData name="Arup  Dey" userId="13cfe54a-183b-4555-95ea-2145898cb345" providerId="ADAL" clId="{CD0AA41E-5792-4733-80A7-9FF23B3DC108}"/>
    <pc:docChg chg="modSld">
      <pc:chgData name="Arup  Dey" userId="13cfe54a-183b-4555-95ea-2145898cb345" providerId="ADAL" clId="{CD0AA41E-5792-4733-80A7-9FF23B3DC108}" dt="2025-09-08T22:12:40.742" v="0" actId="1076"/>
      <pc:docMkLst>
        <pc:docMk/>
      </pc:docMkLst>
      <pc:sldChg chg="modSp mod">
        <pc:chgData name="Arup  Dey" userId="13cfe54a-183b-4555-95ea-2145898cb345" providerId="ADAL" clId="{CD0AA41E-5792-4733-80A7-9FF23B3DC108}" dt="2025-09-08T22:12:40.742" v="0" actId="1076"/>
        <pc:sldMkLst>
          <pc:docMk/>
          <pc:sldMk cId="3033592983" sldId="331"/>
        </pc:sldMkLst>
        <pc:picChg chg="mod">
          <ac:chgData name="Arup  Dey" userId="13cfe54a-183b-4555-95ea-2145898cb345" providerId="ADAL" clId="{CD0AA41E-5792-4733-80A7-9FF23B3DC108}" dt="2025-09-08T22:12:40.742" v="0" actId="1076"/>
          <ac:picMkLst>
            <pc:docMk/>
            <pc:sldMk cId="3033592983" sldId="331"/>
            <ac:picMk id="9" creationId="{7BC0F4BB-9765-3B6E-1781-6E40E8B24912}"/>
          </ac:picMkLst>
        </pc:picChg>
      </pc:sldChg>
    </pc:docChg>
  </pc:docChgLst>
  <pc:docChgLst>
    <pc:chgData name="Arup  Dey" userId="13cfe54a-183b-4555-95ea-2145898cb345" providerId="ADAL" clId="{5A4F61A9-2EED-434B-A1C4-7480BC3D7839}"/>
    <pc:docChg chg="undo redo custSel addSld modSld sldOrd">
      <pc:chgData name="Arup  Dey" userId="13cfe54a-183b-4555-95ea-2145898cb345" providerId="ADAL" clId="{5A4F61A9-2EED-434B-A1C4-7480BC3D7839}" dt="2025-06-02T14:24:03.088" v="695" actId="12"/>
      <pc:docMkLst>
        <pc:docMk/>
      </pc:docMkLst>
      <pc:sldChg chg="modSp add">
        <pc:chgData name="Arup  Dey" userId="13cfe54a-183b-4555-95ea-2145898cb345" providerId="ADAL" clId="{5A4F61A9-2EED-434B-A1C4-7480BC3D7839}" dt="2025-05-27T20:56:26.472" v="1" actId="20577"/>
        <pc:sldMkLst>
          <pc:docMk/>
          <pc:sldMk cId="1920014463" sldId="289"/>
        </pc:sldMkLst>
      </pc:sldChg>
      <pc:sldChg chg="modSp add">
        <pc:chgData name="Arup  Dey" userId="13cfe54a-183b-4555-95ea-2145898cb345" providerId="ADAL" clId="{5A4F61A9-2EED-434B-A1C4-7480BC3D7839}" dt="2025-05-27T20:56:42.424" v="2" actId="20577"/>
        <pc:sldMkLst>
          <pc:docMk/>
          <pc:sldMk cId="3659473393" sldId="291"/>
        </pc:sldMkLst>
      </pc:sldChg>
      <pc:sldChg chg="add">
        <pc:chgData name="Arup  Dey" userId="13cfe54a-183b-4555-95ea-2145898cb345" providerId="ADAL" clId="{5A4F61A9-2EED-434B-A1C4-7480BC3D7839}" dt="2025-05-27T20:56:11.900" v="0"/>
        <pc:sldMkLst>
          <pc:docMk/>
          <pc:sldMk cId="856707581" sldId="292"/>
        </pc:sldMkLst>
      </pc:sldChg>
      <pc:sldChg chg="add">
        <pc:chgData name="Arup  Dey" userId="13cfe54a-183b-4555-95ea-2145898cb345" providerId="ADAL" clId="{5A4F61A9-2EED-434B-A1C4-7480BC3D7839}" dt="2025-05-27T20:56:11.900" v="0"/>
        <pc:sldMkLst>
          <pc:docMk/>
          <pc:sldMk cId="3580903483" sldId="293"/>
        </pc:sldMkLst>
      </pc:sldChg>
      <pc:sldChg chg="add">
        <pc:chgData name="Arup  Dey" userId="13cfe54a-183b-4555-95ea-2145898cb345" providerId="ADAL" clId="{5A4F61A9-2EED-434B-A1C4-7480BC3D7839}" dt="2025-05-27T20:56:11.900" v="0"/>
        <pc:sldMkLst>
          <pc:docMk/>
          <pc:sldMk cId="73325264" sldId="294"/>
        </pc:sldMkLst>
      </pc:sldChg>
      <pc:sldChg chg="add">
        <pc:chgData name="Arup  Dey" userId="13cfe54a-183b-4555-95ea-2145898cb345" providerId="ADAL" clId="{5A4F61A9-2EED-434B-A1C4-7480BC3D7839}" dt="2025-05-27T20:57:54.677" v="3"/>
        <pc:sldMkLst>
          <pc:docMk/>
          <pc:sldMk cId="1223726922" sldId="304"/>
        </pc:sldMkLst>
      </pc:sldChg>
      <pc:sldChg chg="add">
        <pc:chgData name="Arup  Dey" userId="13cfe54a-183b-4555-95ea-2145898cb345" providerId="ADAL" clId="{5A4F61A9-2EED-434B-A1C4-7480BC3D7839}" dt="2025-05-27T20:57:54.677" v="3"/>
        <pc:sldMkLst>
          <pc:docMk/>
          <pc:sldMk cId="3073578382" sldId="305"/>
        </pc:sldMkLst>
      </pc:sldChg>
      <pc:sldChg chg="add">
        <pc:chgData name="Arup  Dey" userId="13cfe54a-183b-4555-95ea-2145898cb345" providerId="ADAL" clId="{5A4F61A9-2EED-434B-A1C4-7480BC3D7839}" dt="2025-05-27T21:01:41.947" v="5"/>
        <pc:sldMkLst>
          <pc:docMk/>
          <pc:sldMk cId="2792535464" sldId="306"/>
        </pc:sldMkLst>
      </pc:sldChg>
      <pc:sldChg chg="add">
        <pc:chgData name="Arup  Dey" userId="13cfe54a-183b-4555-95ea-2145898cb345" providerId="ADAL" clId="{5A4F61A9-2EED-434B-A1C4-7480BC3D7839}" dt="2025-05-27T21:01:54.358" v="6"/>
        <pc:sldMkLst>
          <pc:docMk/>
          <pc:sldMk cId="282845141" sldId="307"/>
        </pc:sldMkLst>
      </pc:sldChg>
      <pc:sldChg chg="add">
        <pc:chgData name="Arup  Dey" userId="13cfe54a-183b-4555-95ea-2145898cb345" providerId="ADAL" clId="{5A4F61A9-2EED-434B-A1C4-7480BC3D7839}" dt="2025-05-27T20:57:54.677" v="3"/>
        <pc:sldMkLst>
          <pc:docMk/>
          <pc:sldMk cId="1691677743" sldId="308"/>
        </pc:sldMkLst>
      </pc:sldChg>
      <pc:sldChg chg="add">
        <pc:chgData name="Arup  Dey" userId="13cfe54a-183b-4555-95ea-2145898cb345" providerId="ADAL" clId="{5A4F61A9-2EED-434B-A1C4-7480BC3D7839}" dt="2025-05-27T20:57:54.677" v="3"/>
        <pc:sldMkLst>
          <pc:docMk/>
          <pc:sldMk cId="2862874942" sldId="318"/>
        </pc:sldMkLst>
      </pc:sldChg>
      <pc:sldChg chg="add">
        <pc:chgData name="Arup  Dey" userId="13cfe54a-183b-4555-95ea-2145898cb345" providerId="ADAL" clId="{5A4F61A9-2EED-434B-A1C4-7480BC3D7839}" dt="2025-05-27T20:57:54.677" v="3"/>
        <pc:sldMkLst>
          <pc:docMk/>
          <pc:sldMk cId="2302102814" sldId="319"/>
        </pc:sldMkLst>
      </pc:sldChg>
      <pc:sldChg chg="add">
        <pc:chgData name="Arup  Dey" userId="13cfe54a-183b-4555-95ea-2145898cb345" providerId="ADAL" clId="{5A4F61A9-2EED-434B-A1C4-7480BC3D7839}" dt="2025-05-27T20:56:11.900" v="0"/>
        <pc:sldMkLst>
          <pc:docMk/>
          <pc:sldMk cId="3180479784" sldId="324"/>
        </pc:sldMkLst>
      </pc:sldChg>
      <pc:sldChg chg="add">
        <pc:chgData name="Arup  Dey" userId="13cfe54a-183b-4555-95ea-2145898cb345" providerId="ADAL" clId="{5A4F61A9-2EED-434B-A1C4-7480BC3D7839}" dt="2025-05-27T20:56:11.900" v="0"/>
        <pc:sldMkLst>
          <pc:docMk/>
          <pc:sldMk cId="1889658292" sldId="326"/>
        </pc:sldMkLst>
      </pc:sldChg>
      <pc:sldChg chg="add">
        <pc:chgData name="Arup  Dey" userId="13cfe54a-183b-4555-95ea-2145898cb345" providerId="ADAL" clId="{5A4F61A9-2EED-434B-A1C4-7480BC3D7839}" dt="2025-05-27T21:01:28.118" v="4"/>
        <pc:sldMkLst>
          <pc:docMk/>
          <pc:sldMk cId="1991515610" sldId="327"/>
        </pc:sldMkLst>
      </pc:sldChg>
      <pc:sldChg chg="add">
        <pc:chgData name="Arup  Dey" userId="13cfe54a-183b-4555-95ea-2145898cb345" providerId="ADAL" clId="{5A4F61A9-2EED-434B-A1C4-7480BC3D7839}" dt="2025-05-27T21:01:54.358" v="6"/>
        <pc:sldMkLst>
          <pc:docMk/>
          <pc:sldMk cId="132403324" sldId="331"/>
        </pc:sldMkLst>
      </pc:sldChg>
      <pc:sldChg chg="add">
        <pc:chgData name="Arup  Dey" userId="13cfe54a-183b-4555-95ea-2145898cb345" providerId="ADAL" clId="{5A4F61A9-2EED-434B-A1C4-7480BC3D7839}" dt="2025-05-27T21:01:54.358" v="6"/>
        <pc:sldMkLst>
          <pc:docMk/>
          <pc:sldMk cId="2282343091" sldId="332"/>
        </pc:sldMkLst>
      </pc:sldChg>
      <pc:sldChg chg="add">
        <pc:chgData name="Arup  Dey" userId="13cfe54a-183b-4555-95ea-2145898cb345" providerId="ADAL" clId="{5A4F61A9-2EED-434B-A1C4-7480BC3D7839}" dt="2025-05-27T21:01:54.358" v="6"/>
        <pc:sldMkLst>
          <pc:docMk/>
          <pc:sldMk cId="2480851027" sldId="333"/>
        </pc:sldMkLst>
      </pc:sldChg>
      <pc:sldChg chg="add">
        <pc:chgData name="Arup  Dey" userId="13cfe54a-183b-4555-95ea-2145898cb345" providerId="ADAL" clId="{5A4F61A9-2EED-434B-A1C4-7480BC3D7839}" dt="2025-05-27T21:01:54.358" v="6"/>
        <pc:sldMkLst>
          <pc:docMk/>
          <pc:sldMk cId="187404205" sldId="334"/>
        </pc:sldMkLst>
      </pc:sldChg>
      <pc:sldChg chg="add">
        <pc:chgData name="Arup  Dey" userId="13cfe54a-183b-4555-95ea-2145898cb345" providerId="ADAL" clId="{5A4F61A9-2EED-434B-A1C4-7480BC3D7839}" dt="2025-05-27T21:01:54.358" v="6"/>
        <pc:sldMkLst>
          <pc:docMk/>
          <pc:sldMk cId="330290011" sldId="335"/>
        </pc:sldMkLst>
      </pc:sldChg>
      <pc:sldChg chg="add">
        <pc:chgData name="Arup  Dey" userId="13cfe54a-183b-4555-95ea-2145898cb345" providerId="ADAL" clId="{5A4F61A9-2EED-434B-A1C4-7480BC3D7839}" dt="2025-05-27T21:01:54.358" v="6"/>
        <pc:sldMkLst>
          <pc:docMk/>
          <pc:sldMk cId="2723713802" sldId="336"/>
        </pc:sldMkLst>
      </pc:sldChg>
      <pc:sldChg chg="addSp modSp add ord modAnim">
        <pc:chgData name="Arup  Dey" userId="13cfe54a-183b-4555-95ea-2145898cb345" providerId="ADAL" clId="{5A4F61A9-2EED-434B-A1C4-7480BC3D7839}" dt="2025-05-27T21:08:02.410" v="16"/>
        <pc:sldMkLst>
          <pc:docMk/>
          <pc:sldMk cId="2696595219" sldId="337"/>
        </pc:sldMkLst>
      </pc:sldChg>
      <pc:sldChg chg="addSp delSp modSp add mod">
        <pc:chgData name="Arup  Dey" userId="13cfe54a-183b-4555-95ea-2145898cb345" providerId="ADAL" clId="{5A4F61A9-2EED-434B-A1C4-7480BC3D7839}" dt="2025-06-02T13:21:35.784" v="38" actId="1076"/>
        <pc:sldMkLst>
          <pc:docMk/>
          <pc:sldMk cId="2026475791" sldId="339"/>
        </pc:sldMkLst>
      </pc:sldChg>
      <pc:sldChg chg="delSp modSp add mod">
        <pc:chgData name="Arup  Dey" userId="13cfe54a-183b-4555-95ea-2145898cb345" providerId="ADAL" clId="{5A4F61A9-2EED-434B-A1C4-7480BC3D7839}" dt="2025-06-02T13:39:04.230" v="96" actId="478"/>
        <pc:sldMkLst>
          <pc:docMk/>
          <pc:sldMk cId="689360382" sldId="340"/>
        </pc:sldMkLst>
      </pc:sldChg>
      <pc:sldChg chg="modSp add mod">
        <pc:chgData name="Arup  Dey" userId="13cfe54a-183b-4555-95ea-2145898cb345" providerId="ADAL" clId="{5A4F61A9-2EED-434B-A1C4-7480BC3D7839}" dt="2025-06-02T14:01:32.670" v="437" actId="20577"/>
        <pc:sldMkLst>
          <pc:docMk/>
          <pc:sldMk cId="4120623632" sldId="341"/>
        </pc:sldMkLst>
      </pc:sldChg>
      <pc:sldChg chg="modSp add mod">
        <pc:chgData name="Arup  Dey" userId="13cfe54a-183b-4555-95ea-2145898cb345" providerId="ADAL" clId="{5A4F61A9-2EED-434B-A1C4-7480BC3D7839}" dt="2025-06-02T14:15:30.497" v="544" actId="20577"/>
        <pc:sldMkLst>
          <pc:docMk/>
          <pc:sldMk cId="733575534" sldId="342"/>
        </pc:sldMkLst>
      </pc:sldChg>
      <pc:sldChg chg="modSp add mod">
        <pc:chgData name="Arup  Dey" userId="13cfe54a-183b-4555-95ea-2145898cb345" providerId="ADAL" clId="{5A4F61A9-2EED-434B-A1C4-7480BC3D7839}" dt="2025-06-02T14:19:35.349" v="619" actId="207"/>
        <pc:sldMkLst>
          <pc:docMk/>
          <pc:sldMk cId="1960596803" sldId="343"/>
        </pc:sldMkLst>
      </pc:sldChg>
      <pc:sldChg chg="modSp add mod">
        <pc:chgData name="Arup  Dey" userId="13cfe54a-183b-4555-95ea-2145898cb345" providerId="ADAL" clId="{5A4F61A9-2EED-434B-A1C4-7480BC3D7839}" dt="2025-06-02T14:23:52.607" v="693" actId="255"/>
        <pc:sldMkLst>
          <pc:docMk/>
          <pc:sldMk cId="3794705640" sldId="344"/>
        </pc:sldMkLst>
      </pc:sldChg>
      <pc:sldChg chg="modSp add mod">
        <pc:chgData name="Arup  Dey" userId="13cfe54a-183b-4555-95ea-2145898cb345" providerId="ADAL" clId="{5A4F61A9-2EED-434B-A1C4-7480BC3D7839}" dt="2025-06-02T14:24:03.088" v="695" actId="12"/>
        <pc:sldMkLst>
          <pc:docMk/>
          <pc:sldMk cId="1509456583" sldId="345"/>
        </pc:sldMkLst>
      </pc:sldChg>
    </pc:docChg>
  </pc:docChgLst>
  <pc:docChgLst>
    <pc:chgData name="Arup  Dey" userId="13cfe54a-183b-4555-95ea-2145898cb345" providerId="ADAL" clId="{B8694F26-C2D3-427B-A186-EEB45B54BAB1}"/>
    <pc:docChg chg="modSld">
      <pc:chgData name="Arup  Dey" userId="13cfe54a-183b-4555-95ea-2145898cb345" providerId="ADAL" clId="{B8694F26-C2D3-427B-A186-EEB45B54BAB1}" dt="2025-06-09T12:55:12.698" v="2"/>
      <pc:docMkLst>
        <pc:docMk/>
      </pc:docMkLst>
      <pc:sldChg chg="modAnim">
        <pc:chgData name="Arup  Dey" userId="13cfe54a-183b-4555-95ea-2145898cb345" providerId="ADAL" clId="{B8694F26-C2D3-427B-A186-EEB45B54BAB1}" dt="2025-06-09T12:55:12.698" v="2"/>
        <pc:sldMkLst>
          <pc:docMk/>
          <pc:sldMk cId="1392967297" sldId="34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A48FE-02CF-4413-84E9-BD8689DE7299}" type="datetimeFigureOut">
              <a:rPr lang="en-US" smtClean="0"/>
              <a:t>9/8/2025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8882CA-D342-4BFC-9844-405A03F47B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086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924E-D2DE-4DA2-A524-7C76F0C94C0C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856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51EAA-20B0-4418-92B3-A042F9D53A02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565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4ECBD-EB06-4DEE-9C42-B1183639E326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190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1CC9D-4B8A-4B4C-9D7B-80C713F39495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420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BAC8C-135E-4889-BCFD-3F65219C975B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252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90A8C-7180-4173-8496-A620BD7A3851}" type="datetime1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977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3E335-C200-4117-BA2F-3C1BDB25ADD0}" type="datetime1">
              <a:rPr lang="en-US" smtClean="0"/>
              <a:t>9/8/2025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951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2239-135D-4E18-B16F-9CF92B48666B}" type="datetime1">
              <a:rPr lang="en-US" smtClean="0"/>
              <a:t>9/8/2025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92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1BA19-73BF-4111-A25F-52D01D688048}" type="datetime1">
              <a:rPr lang="en-US" smtClean="0"/>
              <a:t>9/8/2025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929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49402-D04D-4C3F-99F8-9716F52DB910}" type="datetime1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942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5DEAB-394A-4C75-A15C-C8A17F6899A2}" type="datetime1">
              <a:rPr lang="en-US" smtClean="0"/>
              <a:t>9/8/2025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415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54FD0-1BAF-41AF-B00E-1C796FCFA3C3}" type="datetime1">
              <a:rPr lang="en-US" smtClean="0"/>
              <a:t>9/8/2025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614CC-46F7-406F-919F-4DF7A2A26C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897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12648" y="317691"/>
            <a:ext cx="7772400" cy="2896572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C00000"/>
                </a:solidFill>
              </a:rPr>
              <a:t>ENGT 3510 </a:t>
            </a:r>
            <a:br>
              <a:rPr lang="en-US" sz="4800" dirty="0"/>
            </a:br>
            <a:endParaRPr lang="en-US" sz="48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894523" y="3429000"/>
            <a:ext cx="7320168" cy="1655762"/>
          </a:xfrm>
        </p:spPr>
        <p:txBody>
          <a:bodyPr>
            <a:normAutofit fontScale="85000" lnSpcReduction="20000"/>
          </a:bodyPr>
          <a:lstStyle/>
          <a:p>
            <a:endParaRPr lang="en-US" dirty="0"/>
          </a:p>
          <a:p>
            <a:r>
              <a:rPr lang="en-US" sz="3600" dirty="0"/>
              <a:t>Chapter 7</a:t>
            </a:r>
          </a:p>
          <a:p>
            <a:r>
              <a:rPr lang="en-US" sz="4000" dirty="0"/>
              <a:t>Point Estimation of Parameters and Sampling Distributions</a:t>
            </a:r>
          </a:p>
        </p:txBody>
      </p:sp>
    </p:spTree>
    <p:extLst>
      <p:ext uri="{BB962C8B-B14F-4D97-AF65-F5344CB8AC3E}">
        <p14:creationId xmlns:p14="http://schemas.microsoft.com/office/powerpoint/2010/main" val="403580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FC8E8-7ADA-D4B3-5A26-1E543FC8D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195E7-C1D2-90A9-1B3D-9783FAEE5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A901E-F10D-EE0B-C656-C974645C59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89089"/>
            <a:ext cx="7886700" cy="466566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B5888E-5E8E-DF6A-F769-A146D5123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271ADC8D-BE7D-846D-382A-7D3DA92A54D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8650" y="1690689"/>
                <a:ext cx="7886700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dirty="0"/>
                  <a:t>A population that has an unknown probability distribution, the sampling distribution of the sample mean will still be approximately normal with mean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dirty="0"/>
                  <a:t> and variance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if the sample size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is large.</a:t>
                </a:r>
                <a:endParaRPr lang="en-US" sz="1800" dirty="0"/>
              </a:p>
              <a:p>
                <a:pPr marL="0" indent="0">
                  <a:lnSpc>
                    <a:spcPct val="110000"/>
                  </a:lnSpc>
                  <a:spcBef>
                    <a:spcPts val="0"/>
                  </a:spcBef>
                  <a:buFont typeface="Arial" panose="020B0604020202020204" pitchFamily="34" charset="0"/>
                  <a:buNone/>
                </a:pPr>
                <a:endParaRPr lang="en-US" sz="1800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271ADC8D-BE7D-846D-382A-7D3DA92A54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1690689"/>
                <a:ext cx="7886700" cy="4665662"/>
              </a:xfrm>
              <a:prstGeom prst="rect">
                <a:avLst/>
              </a:prstGeom>
              <a:blipFill>
                <a:blip r:embed="rId2"/>
                <a:stretch>
                  <a:fillRect l="-1546" t="-22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A429240E-7901-1BAB-652B-7C7A334E0A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894" y="4008742"/>
            <a:ext cx="7839489" cy="234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118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Central Limit Theorem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89089"/>
            <a:ext cx="7886700" cy="466566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88FA1046-0C4D-7F3F-0606-0855EF2BFC1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8649" y="1690689"/>
                <a:ext cx="3242641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400" dirty="0"/>
                  <a:t>Consider, the </a:t>
                </a:r>
                <a:r>
                  <a:rPr lang="en-US" sz="2400" dirty="0">
                    <a:solidFill>
                      <a:srgbClr val="00B050"/>
                    </a:solidFill>
                  </a:rPr>
                  <a:t>lognormal distribution </a:t>
                </a:r>
                <a:r>
                  <a:rPr lang="en-US" sz="2400" dirty="0"/>
                  <a:t>has parameters θ = 2 (</a:t>
                </a:r>
                <a:r>
                  <a:rPr lang="en-US" sz="2400" b="1" dirty="0"/>
                  <a:t>location </a:t>
                </a:r>
                <a:r>
                  <a:rPr lang="en-US" sz="2400" dirty="0"/>
                  <a:t>parameter) and ω = 0.75 (</a:t>
                </a:r>
                <a:r>
                  <a:rPr lang="en-US" sz="2400" b="1" dirty="0"/>
                  <a:t>scale </a:t>
                </a:r>
                <a:r>
                  <a:rPr lang="en-US" sz="2400" dirty="0"/>
                  <a:t>parameter), resulting in mean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 = 9.79 </m:t>
                    </m:r>
                  </m:oMath>
                </a14:m>
                <a:r>
                  <a:rPr lang="en-US" sz="2400" dirty="0"/>
                  <a:t>and standard deviation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 = 8.51</m:t>
                    </m:r>
                  </m:oMath>
                </a14:m>
                <a:r>
                  <a:rPr lang="en-US" sz="2400" dirty="0"/>
                  <a:t>.</a:t>
                </a: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88FA1046-0C4D-7F3F-0606-0855EF2BFC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49" y="1690689"/>
                <a:ext cx="3242641" cy="4665662"/>
              </a:xfrm>
              <a:prstGeom prst="rect">
                <a:avLst/>
              </a:prstGeom>
              <a:blipFill>
                <a:blip r:embed="rId2"/>
                <a:stretch>
                  <a:fillRect l="-2820" t="-1697" r="-41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5354D24C-CDEB-33FD-CEF1-CEF9371E03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1921" y="1589089"/>
            <a:ext cx="4843355" cy="310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15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02D4C-A2A4-450B-B65B-8B61DE199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D2E826-3E65-6002-F748-6FB0DF615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8C79CD-CEE1-75B9-5C77-4C6843E12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758" y="397565"/>
            <a:ext cx="5875937" cy="57646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99F0617C-ECE4-75C7-5FAB-C004CDFB41D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271" y="1193732"/>
                <a:ext cx="3242641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400" dirty="0"/>
                  <a:t>20 random samples with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en-US" sz="2400" dirty="0"/>
                  <a:t> were drawn from the population</a:t>
                </a: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99F0617C-ECE4-75C7-5FAB-C004CDFB41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71" y="1193732"/>
                <a:ext cx="3242641" cy="4665662"/>
              </a:xfrm>
              <a:prstGeom prst="rect">
                <a:avLst/>
              </a:prstGeom>
              <a:blipFill>
                <a:blip r:embed="rId3"/>
                <a:stretch>
                  <a:fillRect l="-2820" t="-16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0730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248E6-B05A-E4E8-3115-A7383CFAAA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40808-D9BE-FC31-8C98-0A89E1297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Central Limit Theorem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3FE58-B5E1-6953-8E3C-576800245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89089"/>
            <a:ext cx="7886700" cy="466566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74F0D8-BEEE-5CA3-D961-F22A0EF06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5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4356BF4-D633-5A1E-6A44-62745E4429D0}"/>
              </a:ext>
            </a:extLst>
          </p:cNvPr>
          <p:cNvSpPr txBox="1">
            <a:spLocks/>
          </p:cNvSpPr>
          <p:nvPr/>
        </p:nvSpPr>
        <p:spPr>
          <a:xfrm>
            <a:off x="628649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</a:rPr>
              <a:t>Normal Probability Plot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6BF442-817D-73BA-30FC-FA6ADA547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541" y="2110778"/>
            <a:ext cx="6148420" cy="4245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989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5583DB-10B3-15AA-04BC-0E3BF1FCB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58DCB-7A06-842E-9C15-7D258CED7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Central Limit Theorem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2C94C-261E-2218-A668-1DBCF7844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89089"/>
            <a:ext cx="7886700" cy="466566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8B15B8-6BDD-0060-692A-324DE810F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6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868AD20-4B86-5C2F-6F9D-4D9B55EA2DE1}"/>
              </a:ext>
            </a:extLst>
          </p:cNvPr>
          <p:cNvSpPr txBox="1">
            <a:spLocks/>
          </p:cNvSpPr>
          <p:nvPr/>
        </p:nvSpPr>
        <p:spPr>
          <a:xfrm>
            <a:off x="628649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</a:rPr>
              <a:t>Example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83DF85-EA1E-434A-3493-97601C57DE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774" y="2416717"/>
            <a:ext cx="4660348" cy="273442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3DE8E86-345C-DE96-52D3-087E422C2F3C}"/>
              </a:ext>
            </a:extLst>
          </p:cNvPr>
          <p:cNvSpPr/>
          <p:nvPr/>
        </p:nvSpPr>
        <p:spPr>
          <a:xfrm>
            <a:off x="0" y="3855712"/>
            <a:ext cx="5187122" cy="15175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C0F4BB-9765-3B6E-1781-6E40E8B249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071" y="2376292"/>
            <a:ext cx="4734002" cy="27344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00A461F-508F-F5E6-C80A-A3A8BB3EC1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6169" y="2376292"/>
            <a:ext cx="3768587" cy="2662723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033592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78E91-340C-4DDD-9543-E420EB2E7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B1EE2-87CA-1895-0A60-7C2F41DE7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Central Limit Theorem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3E3529-3F70-65A8-670D-F66F7C873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89089"/>
            <a:ext cx="7886700" cy="466566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9F22F1-0167-F923-7C68-B8A76694D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D137B65-46DD-6A83-9EC8-B53545523E3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8649" y="1690689"/>
                <a:ext cx="7886700" cy="4665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200" b="1" dirty="0">
                    <a:solidFill>
                      <a:srgbClr val="C00000"/>
                    </a:solidFill>
                  </a:rPr>
                  <a:t>Example: </a:t>
                </a:r>
                <a:r>
                  <a:rPr lang="en-US" sz="2200" dirty="0"/>
                  <a:t>An electronics company manufactures resistors that have a mean resistance of 100 ohms and a standard deviation of 10 ohms. The distribution of resistance is normal. Find the probability that a random sample of </a:t>
                </a:r>
                <a:r>
                  <a:rPr lang="en-US" sz="2200" i="1" dirty="0"/>
                  <a:t>n </a:t>
                </a:r>
                <a:r>
                  <a:rPr lang="en-US" sz="2200" dirty="0"/>
                  <a:t>= 25 resistors will have an average resistance of fewer than 95 ohms.</a:t>
                </a:r>
              </a:p>
              <a:p>
                <a:pPr marL="0" indent="0">
                  <a:buNone/>
                </a:pPr>
                <a:r>
                  <a:rPr lang="en-US" sz="2200" b="1" dirty="0">
                    <a:solidFill>
                      <a:srgbClr val="00B050"/>
                    </a:solidFill>
                  </a:rPr>
                  <a:t>Solution</a:t>
                </a:r>
              </a:p>
              <a:p>
                <a:pPr marL="0" indent="0">
                  <a:buNone/>
                </a:pPr>
                <a:r>
                  <a:rPr lang="en-US" sz="2200" dirty="0">
                    <a:solidFill>
                      <a:schemeClr val="tx1"/>
                    </a:solidFill>
                  </a:rPr>
                  <a:t>Given,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sz="22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</m:sub>
                    </m:sSub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=100, </m:t>
                    </m:r>
                    <m:sSub>
                      <m:sSubPr>
                        <m:ctrlPr>
                          <a:rPr lang="en-US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en-US" sz="22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</m:sub>
                    </m:sSub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2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2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25</m:t>
                            </m:r>
                          </m:e>
                        </m:rad>
                      </m:den>
                    </m:f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US" sz="22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&lt;95</m:t>
                          </m:r>
                        </m:e>
                      </m:d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&lt;</m:t>
                          </m:r>
                          <m:f>
                            <m:fPr>
                              <m:ctrlP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95−100</m:t>
                              </m:r>
                            </m:num>
                            <m:den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200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&lt;−2.5</m:t>
                          </m:r>
                        </m:e>
                      </m:d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Φ</m:t>
                      </m:r>
                      <m:d>
                        <m:d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−2.5</m:t>
                          </m:r>
                        </m:e>
                      </m:d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=0.0062</m:t>
                      </m:r>
                    </m:oMath>
                  </m:oMathPara>
                </a14:m>
                <a:endParaRPr lang="en-US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D137B65-46DD-6A83-9EC8-B53545523E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49" y="1690689"/>
                <a:ext cx="7886700" cy="4665662"/>
              </a:xfrm>
              <a:prstGeom prst="rect">
                <a:avLst/>
              </a:prstGeom>
              <a:blipFill>
                <a:blip r:embed="rId2"/>
                <a:stretch>
                  <a:fillRect l="-1005" t="-1436" r="-6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836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3A4D7-1FF4-7EDC-B077-A31A587DD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CA7B1-690F-3604-54FD-07162AB09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Central Limit Theorem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3FD3E7-CA77-141D-441A-1E06D903E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614CC-46F7-406F-919F-4DF7A2A26C62}" type="slidenum">
              <a:rPr lang="en-US" smtClean="0"/>
              <a:t>8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25177F1-82EA-0D8B-36E2-4949557BC4FC}"/>
              </a:ext>
            </a:extLst>
          </p:cNvPr>
          <p:cNvSpPr txBox="1">
            <a:spLocks/>
          </p:cNvSpPr>
          <p:nvPr/>
        </p:nvSpPr>
        <p:spPr>
          <a:xfrm>
            <a:off x="628649" y="1690689"/>
            <a:ext cx="7886700" cy="46656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00" b="1" dirty="0">
                <a:solidFill>
                  <a:srgbClr val="00B050"/>
                </a:solidFill>
              </a:rPr>
              <a:t>Solution</a:t>
            </a:r>
          </a:p>
          <a:p>
            <a:pPr marL="0" indent="0">
              <a:buNone/>
            </a:pPr>
            <a:r>
              <a:rPr lang="en-US" sz="2200" b="1" dirty="0"/>
              <a:t>Interpretation</a:t>
            </a:r>
            <a:r>
              <a:rPr lang="en-US" sz="2200" b="1"/>
              <a:t>: </a:t>
            </a:r>
            <a:r>
              <a:rPr lang="en-US" sz="2200"/>
              <a:t>If </a:t>
            </a:r>
            <a:r>
              <a:rPr lang="en-US" sz="2200" dirty="0"/>
              <a:t>the distribution of resistance is normal with mean 100 ohms and standard deviation of 10 ohms, finding a random sample of resistors with a sample mean less than 95 ohms is a rare event. If this actually happens, it casts doubt as to whether the true mean is really 100 ohms or if the true standard deviation is really 10 ohms.</a:t>
            </a:r>
          </a:p>
          <a:p>
            <a:pPr marL="0" indent="0">
              <a:buNone/>
            </a:pPr>
            <a:endParaRPr lang="en-US" sz="2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34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2684</TotalTime>
  <Words>270</Words>
  <Application>Microsoft Office PowerPoint</Application>
  <PresentationFormat>On-screen Show (4:3)</PresentationFormat>
  <Paragraphs>29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ENGT 3510  </vt:lpstr>
      <vt:lpstr>Introduction</vt:lpstr>
      <vt:lpstr>Central Limit Theorem</vt:lpstr>
      <vt:lpstr>PowerPoint Presentation</vt:lpstr>
      <vt:lpstr>Central Limit Theorem</vt:lpstr>
      <vt:lpstr>Central Limit Theorem</vt:lpstr>
      <vt:lpstr>Central Limit Theorem</vt:lpstr>
      <vt:lpstr>Central Limit Theorem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ENGR 169</dc:title>
  <dc:creator>Arup Dey</dc:creator>
  <cp:lastModifiedBy>Arup  Dey</cp:lastModifiedBy>
  <cp:revision>199</cp:revision>
  <dcterms:created xsi:type="dcterms:W3CDTF">2017-08-19T20:02:19Z</dcterms:created>
  <dcterms:modified xsi:type="dcterms:W3CDTF">2025-09-08T22:12:51Z</dcterms:modified>
</cp:coreProperties>
</file>